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notesMasterIdLst>
    <p:notesMasterId r:id="rId2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 Prolog consiste em uma declaração XML e uma opcional referência a estruturas externas
Na declaração xml nos temos esses campos:
version é a versão do XML que está sendo usada naquele arquivo
encoding é qual a codificação caracteres sendo usada
standalone é um campo opcional que diz se o documento faz referência a estruturas externas ou não.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mesmo contexto surge a necessidade de definir formatos pros dados
de forma que diferentes grupos de pessoas concordem com o formato.
Sejam grupos diferentes equipes da mesma empresa,ou entre um cliente e um servidor...
Nos dois casos a declaração pode ser feita dentro do arquivo ou em outro arquivo. Mas na prática quase sempre é feito em um arquivo externo por mótivos manutenção e reusabilidade.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Numa declaração DTD nós definimos um documento. Nesse caso uma nota/note
Definimos os elementos permitidos num documento "note" e sua estrutura
nesse caso, o elemento note tem os elementos ...
e esses elementos tem dados de texto. PCDATA = texto consistente de caracteres permitidos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Aqui temos um exemplo de um XML que respeita o DTD mostrado no slide anterior.
Na segundo linha, ainda fazendo parte do Prolog, temos a referência externa de DOCTYPE. Que define o dtd que será usado para este documento.
nesse caso será um documento "note" que está definido no arquivo Note.dtd que está localizado em algum lugar no sistema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 DTD também é capaz de representar a contagem de elementos, 0-1, 0+, 1+; Normalmente se chama isso de operador de cardinalidade
Tipos de atributos: ID unico, referencia a um ID unico, string (PCDATA)
Tipos de valor: obrigatorio, opcional, fixo.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Aqui a gente tem um exemplo de XML que respeita aquele DTD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Porém, DTD tem suas limitações. Em destaque um conjunto limitado de tipos de dados e não ser capaz de suportar namespaces.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 superar essas limitações, foi desenvolvido o XML Schema. Escrito em XML e exerce o mesmo papel do DTD só que de forma mais flexível e poderosa.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Aqui ta uma comparação entre o DTD e o XMLS, e embora o XML seja um arquivo maior, a gente vai ver que ele é bem mais poderoso, flexível e especifico nas suas definições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Aqui está um documento XML que respeita aquele XML Schema. Como vocês podem ver ao invés de ter aquele DOCTYPE, definimos diretamente no elemento note qual o formato dele e em que arquivo está localizado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Conjunto de padrões que tem como um dos principais objetivos ser acessível ao ser humano
HTML, hyperlinks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Alguns pontos fortes do XMLS são dados mais avançados
e tipos de dados definidos pelo usuário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Aqui a gente ta definindo um tipo complexo (que são justamente esse stipos definidos pelo usuário), chamado lecturerType,
ele tem esses atributos, e essa sequencia de elementos
como vocês podem ver ele também é capaz de demonstrar cardinalidade, sendo que no XMLS se usa esse minOccurrs e maxOccurs. o tipo, que nesse caso é string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Outro destaque do XMLS é o suporte a namespaces do XML. O que são esses namespaces? Serve pra resolver conflitos de nome.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Recapitulando um pouco, a gente viu que a web semântica foi um passo importante em tornar a internet na internet "inteligente" de hoje, que não é apenas um conjunto aleatório de dados, mas uma rede estruturada e integrada de informações.
E o XML foi uma parte crucial de sua fundação, pois permitiu das forma a essas informações.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Embora o XML ainda tenha o seu lugar, ele não é mais tão popular quanto era antigamente. 
Para trocas de dados, depois da popularização de APIs RESTful, o JSON ganhou bastante popularidade. Tanto por ser mais leve quanto por ser suportado nativamente pelo Javascript, que é a linguagem da web querendo ou não considerando que é o que todo o navegador roda.
Para arquivos de configuração/definição, TOML e YAML representam alternativas muito mais leves e legíveis. 
Mas ainda há o seu uso. O suporte a namespaces por exemplo é algo que nenhuma outra linguagem markup popular suporte. 
AndroidManifest
SVG
Casos mais complexos, ja que existem linguagens semlhantes e mais simples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Uma extensão do World Wide Web
objetivo: permitir que as máquinas leiam e compreendam as informações da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Web com semântica, que as os dados dentro da web sejam mais do que só dados, mas que essas informações tenham significados bem definidos.
Que permita a máquina processar, transferir, integrar informações.
Um exemplo que define bem, é que uma web sem semântica, se você pesquisar por "papel", ele vai te dar todas as instâncias da palavra papel, como um conjunto de caractéres. No momento que você tem a semântica, o sistema poderá entender - pelo contexto por exemplo - se você está se referindo ao material papel ou um papel que alguém desempenha no teatro. 
Ou seja, isso transforma a internet de um repositório de documentos em uma base de conhecimento estruturada. Que é capaz de mais do que só mostrar dados, mas entender eles.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Nesse contexto da Web semântica, uma das principais tecnologias que surgem é o RDF
Ela serve pra representar informações sobre recursos na web usando a forma de triplas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sujeito-predicado-objeto
O que é mais importante pra gente aqui nessa apresentação é esse formato de dados que está sendo usado nesse documento RDF. Que é o XML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o principal objetivo que o XML tem  é fornecer uma maneira padronizada e estruturada de codificar dados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Representar dados estruturados e organizados. [exemplo de items de uma loja com preços]
Além de ser compreensível para máquinas, ele é legível ao ser humano, o que facilita depuração
Extensível: o usuário pode criar suas próprias tags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base do XML são os elementos e os atributos. 
Um elemento é definido pela suas tags de abertura e fechamento e o seu conteudo.
Um atributo são dados associados a um elemento. Semelhante ao HTML.
Um elemento vazio pode carregar dados por meio de atributos.
Outra comparação com o HTML também é que:
XML tem como objetivo armazenar e estruturar os dados, não apresentar
outra linguagem, como javascript que vai ler esses dados e decidir como apresentar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XML e Web Semantics - nbmcd</dc:title>
  <dc:subject>XML no contexto de Web Semantics</dc:subject>
  <dc:creator>Created by Marp</dc:creator>
  <cp:lastModifiedBy>Created by Marp</cp:lastModifiedBy>
  <cp:revision>1</cp:revision>
  <dcterms:created xsi:type="dcterms:W3CDTF">2023-07-13T22:16:26Z</dcterms:created>
  <dcterms:modified xsi:type="dcterms:W3CDTF">2023-07-13T22:16:26Z</dcterms:modified>
</cp:coreProperties>
</file>